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8" r:id="rId5"/>
    <p:sldId id="470" r:id="rId6"/>
    <p:sldId id="486" r:id="rId7"/>
    <p:sldId id="487" r:id="rId8"/>
    <p:sldId id="488" r:id="rId9"/>
    <p:sldId id="481" r:id="rId10"/>
    <p:sldId id="489" r:id="rId11"/>
    <p:sldId id="493" r:id="rId12"/>
    <p:sldId id="490" r:id="rId13"/>
    <p:sldId id="491" r:id="rId14"/>
    <p:sldId id="492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AFC"/>
    <a:srgbClr val="131315"/>
    <a:srgbClr val="666666"/>
    <a:srgbClr val="2C567A"/>
    <a:srgbClr val="0072C7"/>
    <a:srgbClr val="0D1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7949" autoAdjust="0"/>
  </p:normalViewPr>
  <p:slideViewPr>
    <p:cSldViewPr snapToGrid="0" showGuides="1">
      <p:cViewPr varScale="1">
        <p:scale>
          <a:sx n="60" d="100"/>
          <a:sy n="60" d="100"/>
        </p:scale>
        <p:origin x="96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"/>
    </p:cViewPr>
  </p:sorterViewPr>
  <p:notesViewPr>
    <p:cSldViewPr snapToGrid="0">
      <p:cViewPr>
        <p:scale>
          <a:sx n="100" d="100"/>
          <a:sy n="100" d="100"/>
        </p:scale>
        <p:origin x="2526" y="-9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37212-F977-4E39-B6EF-DD0AA18E1C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38388-CE0D-4558-B398-4FFADCC937DA}">
      <dgm:prSet phldrT="[Text]"/>
      <dgm:spPr/>
      <dgm:t>
        <a:bodyPr/>
        <a:lstStyle/>
        <a:p>
          <a:r>
            <a:rPr lang="en-US" dirty="0"/>
            <a:t>ONLINE</a:t>
          </a:r>
        </a:p>
      </dgm:t>
    </dgm:pt>
    <dgm:pt modelId="{F5B17D61-6355-408E-B0D7-1DDCAAC38A9B}" type="parTrans" cxnId="{DCC6114A-9B50-4DEF-9A25-B30ED99970D1}">
      <dgm:prSet/>
      <dgm:spPr/>
      <dgm:t>
        <a:bodyPr/>
        <a:lstStyle/>
        <a:p>
          <a:endParaRPr lang="en-US"/>
        </a:p>
      </dgm:t>
    </dgm:pt>
    <dgm:pt modelId="{DDB617F8-47C2-441D-8E40-C2D4F33E01F2}" type="sibTrans" cxnId="{DCC6114A-9B50-4DEF-9A25-B30ED99970D1}">
      <dgm:prSet/>
      <dgm:spPr/>
      <dgm:t>
        <a:bodyPr/>
        <a:lstStyle/>
        <a:p>
          <a:endParaRPr lang="en-US"/>
        </a:p>
      </dgm:t>
    </dgm:pt>
    <dgm:pt modelId="{E7ADE73C-5EA4-46DA-B21A-F525837ABDA7}">
      <dgm:prSet phldrT="[Text]"/>
      <dgm:spPr/>
      <dgm:t>
        <a:bodyPr/>
        <a:lstStyle/>
        <a:p>
          <a:r>
            <a:rPr lang="en-US" dirty="0"/>
            <a:t>Online GDB</a:t>
          </a:r>
        </a:p>
      </dgm:t>
    </dgm:pt>
    <dgm:pt modelId="{3AE5AD9B-DAEA-4959-9E9E-25ACF0A70ECA}" type="parTrans" cxnId="{CE2ACA8F-8256-430B-8C21-92D69F4DD95C}">
      <dgm:prSet/>
      <dgm:spPr/>
      <dgm:t>
        <a:bodyPr/>
        <a:lstStyle/>
        <a:p>
          <a:endParaRPr lang="en-US"/>
        </a:p>
      </dgm:t>
    </dgm:pt>
    <dgm:pt modelId="{F2EB3C09-E620-49C3-8E22-F67AF4CA1D5D}" type="sibTrans" cxnId="{CE2ACA8F-8256-430B-8C21-92D69F4DD95C}">
      <dgm:prSet/>
      <dgm:spPr/>
      <dgm:t>
        <a:bodyPr/>
        <a:lstStyle/>
        <a:p>
          <a:endParaRPr lang="en-US"/>
        </a:p>
      </dgm:t>
    </dgm:pt>
    <dgm:pt modelId="{769E8BEC-86BF-418C-9D87-D0D6EC13557A}">
      <dgm:prSet phldrT="[Text]"/>
      <dgm:spPr/>
      <dgm:t>
        <a:bodyPr/>
        <a:lstStyle/>
        <a:p>
          <a:r>
            <a:rPr lang="en-US" dirty="0"/>
            <a:t>OFFLINE</a:t>
          </a:r>
        </a:p>
      </dgm:t>
    </dgm:pt>
    <dgm:pt modelId="{5D900E10-D406-4752-BA10-BA13D5F5BD3E}" type="parTrans" cxnId="{C2151165-DCB2-4317-A421-9FC713D7ACFA}">
      <dgm:prSet/>
      <dgm:spPr/>
      <dgm:t>
        <a:bodyPr/>
        <a:lstStyle/>
        <a:p>
          <a:endParaRPr lang="en-US"/>
        </a:p>
      </dgm:t>
    </dgm:pt>
    <dgm:pt modelId="{FAD34B1B-B51C-43CA-8D87-4DFB636C359D}" type="sibTrans" cxnId="{C2151165-DCB2-4317-A421-9FC713D7ACFA}">
      <dgm:prSet/>
      <dgm:spPr/>
      <dgm:t>
        <a:bodyPr/>
        <a:lstStyle/>
        <a:p>
          <a:endParaRPr lang="en-US"/>
        </a:p>
      </dgm:t>
    </dgm:pt>
    <dgm:pt modelId="{E444E3E4-7714-4845-9D1A-D0683969C85F}">
      <dgm:prSet phldrT="[Text]"/>
      <dgm:spPr/>
      <dgm:t>
        <a:bodyPr/>
        <a:lstStyle/>
        <a:p>
          <a:r>
            <a:rPr lang="en-US" b="0" i="0" dirty="0"/>
            <a:t>s.id/</a:t>
          </a:r>
          <a:r>
            <a:rPr lang="en-US" b="0" i="0" dirty="0" err="1"/>
            <a:t>compilerc</a:t>
          </a:r>
          <a:endParaRPr lang="en-US" dirty="0"/>
        </a:p>
      </dgm:t>
    </dgm:pt>
    <dgm:pt modelId="{DA3D7966-00F5-48D6-933C-14C793F6E3E7}" type="parTrans" cxnId="{A2DB5068-530D-437A-80E3-582381F71461}">
      <dgm:prSet/>
      <dgm:spPr/>
      <dgm:t>
        <a:bodyPr/>
        <a:lstStyle/>
        <a:p>
          <a:endParaRPr lang="en-US"/>
        </a:p>
      </dgm:t>
    </dgm:pt>
    <dgm:pt modelId="{851136E1-49FE-40F7-8E60-B61E96C54C83}" type="sibTrans" cxnId="{A2DB5068-530D-437A-80E3-582381F71461}">
      <dgm:prSet/>
      <dgm:spPr/>
      <dgm:t>
        <a:bodyPr/>
        <a:lstStyle/>
        <a:p>
          <a:endParaRPr lang="en-US"/>
        </a:p>
      </dgm:t>
    </dgm:pt>
    <dgm:pt modelId="{217F63BE-9769-44DC-BDC3-1945E8B2039A}">
      <dgm:prSet phldrT="[Text]"/>
      <dgm:spPr/>
      <dgm:t>
        <a:bodyPr/>
        <a:lstStyle/>
        <a:p>
          <a:r>
            <a:rPr lang="en-US" dirty="0"/>
            <a:t>Compiler </a:t>
          </a:r>
          <a:r>
            <a:rPr lang="en-US" dirty="0" err="1"/>
            <a:t>Programiz</a:t>
          </a:r>
          <a:r>
            <a:rPr lang="en-US" dirty="0"/>
            <a:t> C</a:t>
          </a:r>
        </a:p>
      </dgm:t>
    </dgm:pt>
    <dgm:pt modelId="{7D710D94-B2D4-45E1-B528-B46B50110FE4}" type="parTrans" cxnId="{092FB552-1358-4743-A664-BD6087823D50}">
      <dgm:prSet/>
      <dgm:spPr/>
      <dgm:t>
        <a:bodyPr/>
        <a:lstStyle/>
        <a:p>
          <a:endParaRPr lang="en-US"/>
        </a:p>
      </dgm:t>
    </dgm:pt>
    <dgm:pt modelId="{608AA5ED-01E7-4903-8D52-37C2DDD3DFEC}" type="sibTrans" cxnId="{092FB552-1358-4743-A664-BD6087823D50}">
      <dgm:prSet/>
      <dgm:spPr/>
      <dgm:t>
        <a:bodyPr/>
        <a:lstStyle/>
        <a:p>
          <a:endParaRPr lang="en-US"/>
        </a:p>
      </dgm:t>
    </dgm:pt>
    <dgm:pt modelId="{598A5F12-2B2A-44CA-A907-89F9F69E1372}">
      <dgm:prSet phldrT="[Text]"/>
      <dgm:spPr/>
      <dgm:t>
        <a:bodyPr/>
        <a:lstStyle/>
        <a:p>
          <a:endParaRPr lang="en-US" dirty="0"/>
        </a:p>
      </dgm:t>
    </dgm:pt>
    <dgm:pt modelId="{B7502BE0-51A3-4A63-981D-1C121C561B6D}" type="parTrans" cxnId="{2B59B8EC-87D1-4F90-B2E7-5346562AFAC4}">
      <dgm:prSet/>
      <dgm:spPr/>
      <dgm:t>
        <a:bodyPr/>
        <a:lstStyle/>
        <a:p>
          <a:endParaRPr lang="en-US"/>
        </a:p>
      </dgm:t>
    </dgm:pt>
    <dgm:pt modelId="{D0862D01-25FB-4B37-B03E-53466DE0AB60}" type="sibTrans" cxnId="{2B59B8EC-87D1-4F90-B2E7-5346562AFAC4}">
      <dgm:prSet/>
      <dgm:spPr/>
      <dgm:t>
        <a:bodyPr/>
        <a:lstStyle/>
        <a:p>
          <a:endParaRPr lang="en-US"/>
        </a:p>
      </dgm:t>
    </dgm:pt>
    <dgm:pt modelId="{9A2DD36B-572D-4912-BE31-8A402BBBA29D}" type="pres">
      <dgm:prSet presAssocID="{29F37212-F977-4E39-B6EF-DD0AA18E1CA9}" presName="linear" presStyleCnt="0">
        <dgm:presLayoutVars>
          <dgm:animLvl val="lvl"/>
          <dgm:resizeHandles val="exact"/>
        </dgm:presLayoutVars>
      </dgm:prSet>
      <dgm:spPr/>
    </dgm:pt>
    <dgm:pt modelId="{38C6AEFD-6B3A-458C-A09A-2752D920D01A}" type="pres">
      <dgm:prSet presAssocID="{E8838388-CE0D-4558-B398-4FFADCC937DA}" presName="parentText" presStyleLbl="node1" presStyleIdx="0" presStyleCnt="2" custLinFactNeighborX="-9079" custLinFactNeighborY="-22229">
        <dgm:presLayoutVars>
          <dgm:chMax val="0"/>
          <dgm:bulletEnabled val="1"/>
        </dgm:presLayoutVars>
      </dgm:prSet>
      <dgm:spPr/>
    </dgm:pt>
    <dgm:pt modelId="{776D4C6A-7399-40B6-9751-0924192CA747}" type="pres">
      <dgm:prSet presAssocID="{E8838388-CE0D-4558-B398-4FFADCC937DA}" presName="childText" presStyleLbl="revTx" presStyleIdx="0" presStyleCnt="2">
        <dgm:presLayoutVars>
          <dgm:bulletEnabled val="1"/>
        </dgm:presLayoutVars>
      </dgm:prSet>
      <dgm:spPr/>
    </dgm:pt>
    <dgm:pt modelId="{F045267D-4311-4B36-893F-6CD25541899B}" type="pres">
      <dgm:prSet presAssocID="{769E8BEC-86BF-418C-9D87-D0D6EC1355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C866F3-705F-4D14-B65D-C99A41277560}" type="pres">
      <dgm:prSet presAssocID="{769E8BEC-86BF-418C-9D87-D0D6EC13557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30FF11-9C19-4FD7-A0A5-2C3AC56D6A8F}" type="presOf" srcId="{29F37212-F977-4E39-B6EF-DD0AA18E1CA9}" destId="{9A2DD36B-572D-4912-BE31-8A402BBBA29D}" srcOrd="0" destOrd="0" presId="urn:microsoft.com/office/officeart/2005/8/layout/vList2"/>
    <dgm:cxn modelId="{C2151165-DCB2-4317-A421-9FC713D7ACFA}" srcId="{29F37212-F977-4E39-B6EF-DD0AA18E1CA9}" destId="{769E8BEC-86BF-418C-9D87-D0D6EC13557A}" srcOrd="1" destOrd="0" parTransId="{5D900E10-D406-4752-BA10-BA13D5F5BD3E}" sibTransId="{FAD34B1B-B51C-43CA-8D87-4DFB636C359D}"/>
    <dgm:cxn modelId="{A2DB5068-530D-437A-80E3-582381F71461}" srcId="{769E8BEC-86BF-418C-9D87-D0D6EC13557A}" destId="{E444E3E4-7714-4845-9D1A-D0683969C85F}" srcOrd="0" destOrd="0" parTransId="{DA3D7966-00F5-48D6-933C-14C793F6E3E7}" sibTransId="{851136E1-49FE-40F7-8E60-B61E96C54C83}"/>
    <dgm:cxn modelId="{DCC6114A-9B50-4DEF-9A25-B30ED99970D1}" srcId="{29F37212-F977-4E39-B6EF-DD0AA18E1CA9}" destId="{E8838388-CE0D-4558-B398-4FFADCC937DA}" srcOrd="0" destOrd="0" parTransId="{F5B17D61-6355-408E-B0D7-1DDCAAC38A9B}" sibTransId="{DDB617F8-47C2-441D-8E40-C2D4F33E01F2}"/>
    <dgm:cxn modelId="{092FB552-1358-4743-A664-BD6087823D50}" srcId="{E8838388-CE0D-4558-B398-4FFADCC937DA}" destId="{217F63BE-9769-44DC-BDC3-1945E8B2039A}" srcOrd="1" destOrd="0" parTransId="{7D710D94-B2D4-45E1-B528-B46B50110FE4}" sibTransId="{608AA5ED-01E7-4903-8D52-37C2DDD3DFEC}"/>
    <dgm:cxn modelId="{CE2ACA8F-8256-430B-8C21-92D69F4DD95C}" srcId="{E8838388-CE0D-4558-B398-4FFADCC937DA}" destId="{E7ADE73C-5EA4-46DA-B21A-F525837ABDA7}" srcOrd="0" destOrd="0" parTransId="{3AE5AD9B-DAEA-4959-9E9E-25ACF0A70ECA}" sibTransId="{F2EB3C09-E620-49C3-8E22-F67AF4CA1D5D}"/>
    <dgm:cxn modelId="{074CC29B-EF2D-4544-B487-759ED5085AFF}" type="presOf" srcId="{E7ADE73C-5EA4-46DA-B21A-F525837ABDA7}" destId="{776D4C6A-7399-40B6-9751-0924192CA747}" srcOrd="0" destOrd="0" presId="urn:microsoft.com/office/officeart/2005/8/layout/vList2"/>
    <dgm:cxn modelId="{81F447D1-B6F2-42C9-9047-05FAA690798A}" type="presOf" srcId="{598A5F12-2B2A-44CA-A907-89F9F69E1372}" destId="{776D4C6A-7399-40B6-9751-0924192CA747}" srcOrd="0" destOrd="2" presId="urn:microsoft.com/office/officeart/2005/8/layout/vList2"/>
    <dgm:cxn modelId="{2BCBEDE6-7F84-4F13-B571-E5F83FA01E65}" type="presOf" srcId="{769E8BEC-86BF-418C-9D87-D0D6EC13557A}" destId="{F045267D-4311-4B36-893F-6CD25541899B}" srcOrd="0" destOrd="0" presId="urn:microsoft.com/office/officeart/2005/8/layout/vList2"/>
    <dgm:cxn modelId="{2B59B8EC-87D1-4F90-B2E7-5346562AFAC4}" srcId="{E8838388-CE0D-4558-B398-4FFADCC937DA}" destId="{598A5F12-2B2A-44CA-A907-89F9F69E1372}" srcOrd="2" destOrd="0" parTransId="{B7502BE0-51A3-4A63-981D-1C121C561B6D}" sibTransId="{D0862D01-25FB-4B37-B03E-53466DE0AB60}"/>
    <dgm:cxn modelId="{425120F2-E100-45D2-9E1D-9257F2163AA2}" type="presOf" srcId="{E444E3E4-7714-4845-9D1A-D0683969C85F}" destId="{8CC866F3-705F-4D14-B65D-C99A41277560}" srcOrd="0" destOrd="0" presId="urn:microsoft.com/office/officeart/2005/8/layout/vList2"/>
    <dgm:cxn modelId="{863DC4F5-ED18-412E-93FA-C299343E13E0}" type="presOf" srcId="{217F63BE-9769-44DC-BDC3-1945E8B2039A}" destId="{776D4C6A-7399-40B6-9751-0924192CA747}" srcOrd="0" destOrd="1" presId="urn:microsoft.com/office/officeart/2005/8/layout/vList2"/>
    <dgm:cxn modelId="{60DE17FA-52DB-4FDC-9335-0E6A39873A8B}" type="presOf" srcId="{E8838388-CE0D-4558-B398-4FFADCC937DA}" destId="{38C6AEFD-6B3A-458C-A09A-2752D920D01A}" srcOrd="0" destOrd="0" presId="urn:microsoft.com/office/officeart/2005/8/layout/vList2"/>
    <dgm:cxn modelId="{F566007C-3D99-4CE3-B202-265AF895E90D}" type="presParOf" srcId="{9A2DD36B-572D-4912-BE31-8A402BBBA29D}" destId="{38C6AEFD-6B3A-458C-A09A-2752D920D01A}" srcOrd="0" destOrd="0" presId="urn:microsoft.com/office/officeart/2005/8/layout/vList2"/>
    <dgm:cxn modelId="{D0751957-87DF-499D-8BF8-29814B4BAA11}" type="presParOf" srcId="{9A2DD36B-572D-4912-BE31-8A402BBBA29D}" destId="{776D4C6A-7399-40B6-9751-0924192CA747}" srcOrd="1" destOrd="0" presId="urn:microsoft.com/office/officeart/2005/8/layout/vList2"/>
    <dgm:cxn modelId="{791D35BD-7534-4F43-9515-2AE97FB6860B}" type="presParOf" srcId="{9A2DD36B-572D-4912-BE31-8A402BBBA29D}" destId="{F045267D-4311-4B36-893F-6CD25541899B}" srcOrd="2" destOrd="0" presId="urn:microsoft.com/office/officeart/2005/8/layout/vList2"/>
    <dgm:cxn modelId="{87EDB000-C0B0-4CBB-916B-DDB55FC0F256}" type="presParOf" srcId="{9A2DD36B-572D-4912-BE31-8A402BBBA29D}" destId="{8CC866F3-705F-4D14-B65D-C99A412775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6AEFD-6B3A-458C-A09A-2752D920D01A}">
      <dsp:nvSpPr>
        <dsp:cNvPr id="0" name=""/>
        <dsp:cNvSpPr/>
      </dsp:nvSpPr>
      <dsp:spPr>
        <a:xfrm>
          <a:off x="0" y="0"/>
          <a:ext cx="81280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ONLINE</a:t>
          </a:r>
        </a:p>
      </dsp:txBody>
      <dsp:txXfrm>
        <a:off x="59713" y="59713"/>
        <a:ext cx="8008574" cy="1103809"/>
      </dsp:txXfrm>
    </dsp:sp>
    <dsp:sp modelId="{776D4C6A-7399-40B6-9751-0924192CA747}">
      <dsp:nvSpPr>
        <dsp:cNvPr id="0" name=""/>
        <dsp:cNvSpPr/>
      </dsp:nvSpPr>
      <dsp:spPr>
        <a:xfrm>
          <a:off x="0" y="1257746"/>
          <a:ext cx="8128000" cy="205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Online GDB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Compiler </a:t>
          </a:r>
          <a:r>
            <a:rPr lang="en-US" sz="4000" kern="1200" dirty="0" err="1"/>
            <a:t>Programiz</a:t>
          </a:r>
          <a:r>
            <a:rPr lang="en-US" sz="4000" kern="1200" dirty="0"/>
            <a:t> C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0" kern="1200" dirty="0"/>
        </a:p>
      </dsp:txBody>
      <dsp:txXfrm>
        <a:off x="0" y="1257746"/>
        <a:ext cx="8128000" cy="2058614"/>
      </dsp:txXfrm>
    </dsp:sp>
    <dsp:sp modelId="{F045267D-4311-4B36-893F-6CD25541899B}">
      <dsp:nvSpPr>
        <dsp:cNvPr id="0" name=""/>
        <dsp:cNvSpPr/>
      </dsp:nvSpPr>
      <dsp:spPr>
        <a:xfrm>
          <a:off x="0" y="3316361"/>
          <a:ext cx="81280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OFFLINE</a:t>
          </a:r>
        </a:p>
      </dsp:txBody>
      <dsp:txXfrm>
        <a:off x="59713" y="3376074"/>
        <a:ext cx="8008574" cy="1103809"/>
      </dsp:txXfrm>
    </dsp:sp>
    <dsp:sp modelId="{8CC866F3-705F-4D14-B65D-C99A41277560}">
      <dsp:nvSpPr>
        <dsp:cNvPr id="0" name=""/>
        <dsp:cNvSpPr/>
      </dsp:nvSpPr>
      <dsp:spPr>
        <a:xfrm>
          <a:off x="0" y="4539596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b="0" i="0" kern="1200" dirty="0"/>
            <a:t>s.id/</a:t>
          </a:r>
          <a:r>
            <a:rPr lang="en-US" sz="4000" b="0" i="0" kern="1200" dirty="0" err="1"/>
            <a:t>compilerc</a:t>
          </a:r>
          <a:endParaRPr lang="en-US" sz="4000" kern="1200" dirty="0"/>
        </a:p>
      </dsp:txBody>
      <dsp:txXfrm>
        <a:off x="0" y="4539596"/>
        <a:ext cx="8128000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4/23/2026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7730194" y="68642"/>
            <a:ext cx="4640039" cy="48976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882622" y="644840"/>
            <a:ext cx="3457284" cy="3649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9842979" y="2757564"/>
            <a:ext cx="2471902" cy="2609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 flipV="1">
            <a:off x="10470746" y="-123423"/>
            <a:ext cx="1898233" cy="244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82900"/>
            <a:ext cx="7531100" cy="4216400"/>
          </a:xfrm>
        </p:spPr>
        <p:txBody>
          <a:bodyPr>
            <a:noAutofit/>
          </a:bodyPr>
          <a:lstStyle>
            <a:lvl1pPr marL="0" indent="0">
              <a:buNone/>
              <a:defRPr sz="38300">
                <a:solidFill>
                  <a:schemeClr val="bg1"/>
                </a:solidFill>
                <a:latin typeface="Elephant" panose="02020904090505020303" pitchFamily="18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53930"/>
            <a:ext cx="7531100" cy="1117600"/>
          </a:xfrm>
          <a:solidFill>
            <a:srgbClr val="2C567A"/>
          </a:solidFill>
        </p:spPr>
        <p:txBody>
          <a:bodyPr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id-ID" dirty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39500" y="5093481"/>
            <a:ext cx="50476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1815C21-3098-4E4C-9CD2-BD3F66476DAC}"/>
              </a:ext>
            </a:extLst>
          </p:cNvPr>
          <p:cNvGrpSpPr/>
          <p:nvPr userDrawn="1"/>
        </p:nvGrpSpPr>
        <p:grpSpPr>
          <a:xfrm>
            <a:off x="5219952" y="5013714"/>
            <a:ext cx="13616039" cy="16444746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948972A-281D-4498-A231-4BD75DB3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EA43491-BE11-438B-93E1-1FF64B17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312698" y="1620075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62195" y="393487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666623" y="4014616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7126" y="1699818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196" y="1770141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693" y="408493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435" y="2113878"/>
            <a:ext cx="2503361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6435" y="1600840"/>
            <a:ext cx="1966807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987099" y="4541508"/>
            <a:ext cx="2752636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987099" y="4028470"/>
            <a:ext cx="275263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B3A45D-F176-4D03-BE34-ABE9293A7A52}"/>
              </a:ext>
            </a:extLst>
          </p:cNvPr>
          <p:cNvSpPr/>
          <p:nvPr userDrawn="1"/>
        </p:nvSpPr>
        <p:spPr>
          <a:xfrm>
            <a:off x="5654140" y="1512113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B7A5A04-5C45-464D-8D51-0988A77D9660}"/>
              </a:ext>
            </a:extLst>
          </p:cNvPr>
          <p:cNvSpPr/>
          <p:nvPr userDrawn="1"/>
        </p:nvSpPr>
        <p:spPr>
          <a:xfrm>
            <a:off x="5858568" y="1591856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A9CB631-465C-4D5A-B4D6-B5153CE20B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03638" y="1662179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A8A9C3B-485B-4994-8EA9-1147F3049CA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437877" y="2005916"/>
            <a:ext cx="2503361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1D1F7B2-0CE8-4578-9EBF-AC1B3CB57CE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437877" y="1492878"/>
            <a:ext cx="1966807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506969B-3590-416B-94CA-6E1854C584E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328541" y="4433546"/>
            <a:ext cx="2752636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73C7A8E-38C3-4B70-8ABD-CCB6CFCAC06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328541" y="3920508"/>
            <a:ext cx="275263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17" grpId="0" animBg="1"/>
      <p:bldP spid="3" grpId="0" animBg="1"/>
      <p:bldP spid="11" grpId="0" animBg="1"/>
      <p:bldP spid="21" grpId="0" animBg="1"/>
      <p:bldP spid="26" grpId="0" animBg="1"/>
      <p:bldP spid="3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4/23/2026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114075"/>
            <a:ext cx="5736918" cy="2090808"/>
          </a:xfrm>
        </p:spPr>
        <p:txBody>
          <a:bodyPr/>
          <a:lstStyle/>
          <a:p>
            <a:r>
              <a:rPr lang="pt-BR" sz="5500" dirty="0"/>
              <a:t>PENGENALAN PEMROGRAMAN C</a:t>
            </a: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204883"/>
            <a:ext cx="5143500" cy="503167"/>
          </a:xfrm>
        </p:spPr>
        <p:txBody>
          <a:bodyPr/>
          <a:lstStyle/>
          <a:p>
            <a:r>
              <a:rPr lang="en-US" dirty="0"/>
              <a:t>MUHAMMAD RIZKI IRWANTO, </a:t>
            </a:r>
            <a:r>
              <a:rPr lang="en-US" dirty="0" err="1"/>
              <a:t>M.Pd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69679-22B8-4917-9D25-0F993F12B6A2}"/>
              </a:ext>
            </a:extLst>
          </p:cNvPr>
          <p:cNvSpPr/>
          <p:nvPr/>
        </p:nvSpPr>
        <p:spPr>
          <a:xfrm>
            <a:off x="-1138888" y="6566552"/>
            <a:ext cx="4048343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SMAN 1 PROBOLINGGO</a:t>
            </a:r>
            <a:endParaRPr lang="en-US" sz="1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5AC7D8-20DC-4792-AF95-35183B757A92}"/>
              </a:ext>
            </a:extLst>
          </p:cNvPr>
          <p:cNvSpPr txBox="1">
            <a:spLocks/>
          </p:cNvSpPr>
          <p:nvPr/>
        </p:nvSpPr>
        <p:spPr>
          <a:xfrm>
            <a:off x="-7951" y="6488713"/>
            <a:ext cx="8247053" cy="1715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Mata Pelajaran INFORMATIKA </a:t>
            </a:r>
            <a:r>
              <a:rPr lang="en-US" sz="2000" dirty="0" err="1"/>
              <a:t>kelas</a:t>
            </a:r>
            <a:r>
              <a:rPr lang="en-US" sz="2000" dirty="0"/>
              <a:t> 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1E331-B79E-7931-705F-EDAD6CCE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96" y="5441925"/>
            <a:ext cx="1088872" cy="1318498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DD0CFAB-CE49-464E-8344-F1DEEA658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0939" r="20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86F64-B382-44A3-A704-F0CEF45C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2" y="242075"/>
            <a:ext cx="11101422" cy="64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7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FA5C1-1812-48CD-9464-4199E6AB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36" y="340081"/>
            <a:ext cx="10460860" cy="61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D934F-28D0-4C16-ABF2-DF4A5495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407398"/>
            <a:ext cx="12191999" cy="60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C7F56-789E-4B25-86EA-E959E889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2" y="0"/>
            <a:ext cx="10741980" cy="66555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FB30FC-2186-45D9-8698-9BD71A60DF70}"/>
              </a:ext>
            </a:extLst>
          </p:cNvPr>
          <p:cNvSpPr/>
          <p:nvPr/>
        </p:nvSpPr>
        <p:spPr>
          <a:xfrm>
            <a:off x="7307180" y="5778183"/>
            <a:ext cx="4451684" cy="9946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B9380-3B0D-4880-A722-003EB4EDF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4" y="422611"/>
            <a:ext cx="11734612" cy="60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113C5-F71E-432B-A1A3-6CE9D607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9558" cy="3813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7042FB-B7EB-4BE1-9F5F-0203E985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29" y="3176338"/>
            <a:ext cx="10663672" cy="36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CD3EB-F8E4-42E4-9CC6-0B8CC9B6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956758" cy="4925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97367-200F-4CAA-BA68-833E9AD7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88" y="2868312"/>
            <a:ext cx="9165812" cy="39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86BAB-36FF-49CD-9641-387E75AE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21" y="142357"/>
            <a:ext cx="10199505" cy="65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B654E-87E7-4CDD-A383-66EA7655E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25"/>
          <a:stretch/>
        </p:blipFill>
        <p:spPr>
          <a:xfrm>
            <a:off x="0" y="-1"/>
            <a:ext cx="7652116" cy="737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A8DE1-5788-4D2D-B1A5-57FE76312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663"/>
          <a:stretch/>
        </p:blipFill>
        <p:spPr>
          <a:xfrm>
            <a:off x="-1" y="737937"/>
            <a:ext cx="10866497" cy="1933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83352-2D93-4150-B671-7FCC59330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26"/>
          <a:stretch/>
        </p:blipFill>
        <p:spPr>
          <a:xfrm>
            <a:off x="0" y="4654541"/>
            <a:ext cx="10135388" cy="21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3215C-9A48-4FA2-89D1-93D51D016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6" t="31998" r="22779" b="35158"/>
          <a:stretch/>
        </p:blipFill>
        <p:spPr>
          <a:xfrm>
            <a:off x="6393495" y="2077452"/>
            <a:ext cx="5108694" cy="28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6C321-3EBD-4757-A635-DF9004F4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1" y="130233"/>
            <a:ext cx="9925090" cy="6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8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1BCFD6-233C-0C87-8099-F6D83546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69" y="2082022"/>
            <a:ext cx="7079763" cy="37430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dirty="0" err="1"/>
              <a:t>Apa</a:t>
            </a:r>
            <a:r>
              <a:rPr lang="en-US" sz="4800" dirty="0"/>
              <a:t> yang </a:t>
            </a:r>
            <a:r>
              <a:rPr lang="en-US" sz="4800" dirty="0" err="1"/>
              <a:t>ada</a:t>
            </a:r>
            <a:r>
              <a:rPr lang="en-US" sz="4800" dirty="0"/>
              <a:t> </a:t>
            </a:r>
            <a:r>
              <a:rPr lang="en-US" sz="4800" dirty="0" err="1"/>
              <a:t>dibenakmu</a:t>
            </a:r>
            <a:r>
              <a:rPr lang="en-US" sz="4800" dirty="0"/>
              <a:t> </a:t>
            </a:r>
            <a:r>
              <a:rPr lang="en-US" sz="4800" dirty="0" err="1"/>
              <a:t>ketika</a:t>
            </a:r>
            <a:r>
              <a:rPr lang="en-US" sz="4800" dirty="0"/>
              <a:t> </a:t>
            </a:r>
            <a:r>
              <a:rPr lang="en-US" sz="4800" dirty="0" err="1"/>
              <a:t>mendenger</a:t>
            </a:r>
            <a:r>
              <a:rPr lang="en-US" sz="4800" dirty="0"/>
              <a:t> </a:t>
            </a:r>
            <a:r>
              <a:rPr lang="en-US" sz="4800" dirty="0" err="1"/>
              <a:t>tentang</a:t>
            </a:r>
            <a:r>
              <a:rPr lang="en-US" sz="4800" dirty="0"/>
              <a:t> </a:t>
            </a:r>
            <a:r>
              <a:rPr lang="en-US" sz="4800" dirty="0" err="1"/>
              <a:t>Pemrograman</a:t>
            </a:r>
            <a:r>
              <a:rPr lang="en-US" sz="4800" dirty="0"/>
              <a:t> C </a:t>
            </a:r>
            <a:r>
              <a:rPr lang="en-US" sz="4800" dirty="0" err="1"/>
              <a:t>ini</a:t>
            </a:r>
            <a:r>
              <a:rPr lang="en-US" sz="4800" dirty="0"/>
              <a:t>?</a:t>
            </a:r>
            <a:endParaRPr lang="en-ID" sz="4800" i="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25475-84E2-F0E9-C424-F7C56957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4D67E-2CF0-7120-DF1D-E01F5B98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63" y="-760483"/>
            <a:ext cx="6187616" cy="61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4324C-F32C-46FD-B801-B6B31286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340" y="77066"/>
            <a:ext cx="13062680" cy="67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6D986-8770-4463-A3DD-44D19B1B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" y="-1"/>
            <a:ext cx="10751320" cy="68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5D0CE-14C6-40F3-B803-3AEB9D88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20" y="185285"/>
            <a:ext cx="7944959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4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23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7E171-F8BA-41CC-82F5-749578F8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6" y="399626"/>
            <a:ext cx="11446359" cy="44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4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861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710812" y="784988"/>
            <a:ext cx="5305661" cy="519277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rizkiirwanto@gmail.com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https://www.guruit.my.id</a:t>
            </a:r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7CF79-FCF7-4536-BEA0-1F6CF08B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4049E-D9B1-4704-A485-80DCCC1F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050"/>
            <a:ext cx="11176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8EE45A-1A64-4004-A519-5E4102BEF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131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7CF79-FCF7-4536-BEA0-1F6CF08B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476EB3-2681-497C-AFA3-21ED9F0C71F3}"/>
              </a:ext>
            </a:extLst>
          </p:cNvPr>
          <p:cNvGrpSpPr/>
          <p:nvPr/>
        </p:nvGrpSpPr>
        <p:grpSpPr>
          <a:xfrm>
            <a:off x="260612" y="0"/>
            <a:ext cx="11250314" cy="6858000"/>
            <a:chOff x="260612" y="0"/>
            <a:chExt cx="11250314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BD81F4-5AD2-4935-BB35-30D4C970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612" y="0"/>
              <a:ext cx="11250314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4E31CD-A411-4F27-B77E-3B7DCA0C4096}"/>
                </a:ext>
              </a:extLst>
            </p:cNvPr>
            <p:cNvSpPr/>
            <p:nvPr/>
          </p:nvSpPr>
          <p:spPr>
            <a:xfrm>
              <a:off x="4842933" y="5012266"/>
              <a:ext cx="1591734" cy="237067"/>
            </a:xfrm>
            <a:prstGeom prst="rect">
              <a:avLst/>
            </a:prstGeom>
            <a:solidFill>
              <a:srgbClr val="131315"/>
            </a:solidFill>
            <a:ln>
              <a:solidFill>
                <a:srgbClr val="13131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73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9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67D72-C21A-457E-AD56-730BAE0B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910"/>
            <a:ext cx="12192000" cy="49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6D6A-FF05-4369-9FB3-26CA81AA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45" y="2488819"/>
            <a:ext cx="10515600" cy="940181"/>
          </a:xfrm>
        </p:spPr>
        <p:txBody>
          <a:bodyPr/>
          <a:lstStyle/>
          <a:p>
            <a:r>
              <a:rPr lang="en-US" sz="5400" dirty="0"/>
              <a:t>ATURAN SINTAKS DASAR PROGRAM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468-E83F-46D5-AF80-84A550C89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883" y="3625316"/>
            <a:ext cx="7900525" cy="764460"/>
          </a:xfrm>
        </p:spPr>
        <p:txBody>
          <a:bodyPr/>
          <a:lstStyle/>
          <a:p>
            <a:r>
              <a:rPr lang="en-US" sz="3200" dirty="0" err="1">
                <a:latin typeface="Geist" pitchFamily="34" charset="0"/>
                <a:ea typeface="Geist" pitchFamily="34" charset="-122"/>
                <a:cs typeface="Geist" pitchFamily="34" charset="-120"/>
              </a:rPr>
              <a:t>Struktur</a:t>
            </a:r>
            <a:r>
              <a:rPr lang="en-US" sz="3200" dirty="0">
                <a:latin typeface="Geist" pitchFamily="34" charset="0"/>
                <a:ea typeface="Geist" pitchFamily="34" charset="-122"/>
                <a:cs typeface="Geist" pitchFamily="34" charset="-120"/>
              </a:rPr>
              <a:t> Dasar dan </a:t>
            </a:r>
            <a:r>
              <a:rPr lang="en-US" sz="3200" dirty="0" err="1">
                <a:latin typeface="Geist" pitchFamily="34" charset="0"/>
                <a:ea typeface="Geist" pitchFamily="34" charset="-122"/>
                <a:cs typeface="Geist" pitchFamily="34" charset="-120"/>
              </a:rPr>
              <a:t>Aturan</a:t>
            </a:r>
            <a:r>
              <a:rPr lang="en-US" sz="3200" dirty="0"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3200" dirty="0" err="1">
                <a:latin typeface="Geist" pitchFamily="34" charset="0"/>
                <a:ea typeface="Geist" pitchFamily="34" charset="-122"/>
                <a:cs typeface="Geist" pitchFamily="34" charset="-120"/>
              </a:rPr>
              <a:t>Penulisan</a:t>
            </a:r>
            <a:r>
              <a:rPr lang="en-US" sz="3200" dirty="0">
                <a:latin typeface="Geist" pitchFamily="34" charset="0"/>
                <a:ea typeface="Geist" pitchFamily="34" charset="-122"/>
                <a:cs typeface="Geist" pitchFamily="34" charset="-120"/>
              </a:rPr>
              <a:t> Program C yang Harus </a:t>
            </a:r>
            <a:r>
              <a:rPr lang="en-US" sz="3200" dirty="0" err="1">
                <a:latin typeface="Geist" pitchFamily="34" charset="0"/>
                <a:ea typeface="Geist" pitchFamily="34" charset="-122"/>
                <a:cs typeface="Geist" pitchFamily="34" charset="-120"/>
              </a:rPr>
              <a:t>dipahami</a:t>
            </a:r>
            <a:endParaRPr lang="en-US" sz="3200" dirty="0">
              <a:latin typeface="Geist" pitchFamily="34" charset="0"/>
              <a:ea typeface="Geist" pitchFamily="34" charset="-122"/>
              <a:cs typeface="Geist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8499D-BA5C-4FE2-8C42-F8E82F51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283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F78AC-C050-4312-9FA4-DDDCF7A9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2" y="965989"/>
            <a:ext cx="11341308" cy="4926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84B04-7835-40DE-90AF-8A4C7AC6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31" y="2794114"/>
            <a:ext cx="5115919" cy="32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7F2BA5-1EA0-4E1B-9A0C-B08DC90DF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577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07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361ED-8C95-40FE-AC2A-1D7519007C2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F8AD4-B2C5-471D-BD03-EC0B97CE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0F768-6F86-4F8E-A1BF-6870B66C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746"/>
            <a:ext cx="11717436" cy="56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98</Words>
  <Application>Microsoft Office PowerPoint</Application>
  <PresentationFormat>Widescreen</PresentationFormat>
  <Paragraphs>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Elephant</vt:lpstr>
      <vt:lpstr>Geist</vt:lpstr>
      <vt:lpstr>Georgia</vt:lpstr>
      <vt:lpstr>Office Theme</vt:lpstr>
      <vt:lpstr>PENGENALAN PEMROGRAMAN C</vt:lpstr>
      <vt:lpstr>PowerPoint Presentation</vt:lpstr>
      <vt:lpstr>PowerPoint Presentation</vt:lpstr>
      <vt:lpstr>PowerPoint Presentation</vt:lpstr>
      <vt:lpstr>PowerPoint Presentation</vt:lpstr>
      <vt:lpstr>ATURAN SINTAKS DASAR PROGRAM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2020-05-01T05:17:56Z</dcterms:created>
  <dcterms:modified xsi:type="dcterms:W3CDTF">2026-04-23T00:53:57Z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